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9" r:id="rId2"/>
    <p:sldId id="256" r:id="rId3"/>
    <p:sldId id="290" r:id="rId4"/>
    <p:sldId id="261" r:id="rId5"/>
    <p:sldId id="263" r:id="rId6"/>
    <p:sldId id="262" r:id="rId7"/>
    <p:sldId id="280" r:id="rId8"/>
    <p:sldId id="264" r:id="rId9"/>
    <p:sldId id="281" r:id="rId10"/>
    <p:sldId id="269" r:id="rId11"/>
    <p:sldId id="287" r:id="rId12"/>
    <p:sldId id="265" r:id="rId13"/>
    <p:sldId id="288" r:id="rId14"/>
    <p:sldId id="266" r:id="rId15"/>
    <p:sldId id="285" r:id="rId16"/>
    <p:sldId id="267" r:id="rId17"/>
    <p:sldId id="284" r:id="rId18"/>
    <p:sldId id="268" r:id="rId19"/>
    <p:sldId id="282" r:id="rId20"/>
    <p:sldId id="270" r:id="rId21"/>
    <p:sldId id="27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CBB88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4737" autoAdjust="0"/>
  </p:normalViewPr>
  <p:slideViewPr>
    <p:cSldViewPr>
      <p:cViewPr>
        <p:scale>
          <a:sx n="75" d="100"/>
          <a:sy n="75" d="100"/>
        </p:scale>
        <p:origin x="-1704" y="-4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50ABC-D32E-4632-9613-A4FB5670AF9B}" type="datetimeFigureOut">
              <a:rPr lang="en-GB" smtClean="0"/>
              <a:pPr/>
              <a:t>20/03/2019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A33FA-D745-435C-8E28-E25029F5A79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518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A33FA-D745-435C-8E28-E25029F5A794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0703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  <p:transition advClick="0" advTm="20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  <p:transition advClick="0" advTm="20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  <p:transition advClick="0" advTm="2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  <p:transition advClick="0" advTm="20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  <p:transition advClick="0" advTm="20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  <p:transition advClick="0" advTm="20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  <p:transition advClick="0" advTm="20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  <p:transition advClick="0" advTm="20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  <p:transition advClick="0" advTm="20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  <p:transition advClick="0" advTm="20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  <p:transition advClick="0" advTm="20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Click="0" advTm="2000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656184"/>
          </a:xfrm>
        </p:spPr>
        <p:txBody>
          <a:bodyPr>
            <a:noAutofit/>
          </a:bodyPr>
          <a:lstStyle/>
          <a:p>
            <a:r>
              <a:rPr lang="en-GB" sz="2500" b="1" dirty="0" smtClean="0"/>
              <a:t>#</a:t>
            </a:r>
            <a:r>
              <a:rPr lang="en-GB" sz="2500" b="1" dirty="0"/>
              <a:t>bodyforbrains</a:t>
            </a:r>
            <a:r>
              <a:rPr lang="en-GB" sz="2500" b="1" dirty="0"/>
              <a:t> </a:t>
            </a:r>
            <a:r>
              <a:rPr lang="en-GB" sz="2500" dirty="0" smtClean="0"/>
              <a:t/>
            </a:r>
            <a:br>
              <a:rPr lang="en-GB" sz="2500" dirty="0" smtClean="0"/>
            </a:br>
            <a:r>
              <a:rPr lang="en-GB" sz="2500" dirty="0" smtClean="0"/>
              <a:t>Your </a:t>
            </a:r>
            <a:r>
              <a:rPr lang="en-GB" sz="2500" dirty="0"/>
              <a:t>Body, Your Magnificence, Your Brain</a:t>
            </a:r>
            <a:r>
              <a:rPr lang="en-GB" sz="2500" dirty="0" smtClean="0"/>
              <a:t>!</a:t>
            </a:r>
            <a:br>
              <a:rPr lang="en-GB" sz="2500" dirty="0" smtClean="0"/>
            </a:br>
            <a:r>
              <a:rPr lang="en-GB" sz="2500" b="1" dirty="0" smtClean="0"/>
              <a:t>Your </a:t>
            </a:r>
            <a:r>
              <a:rPr lang="en-GB" sz="2500" b="1" dirty="0"/>
              <a:t>Hidden Genius </a:t>
            </a:r>
            <a:r>
              <a:rPr lang="en-GB" sz="2500" b="1" dirty="0" smtClean="0"/>
              <a:t>Super Power </a:t>
            </a:r>
            <a:r>
              <a:rPr lang="en-GB" sz="2500" b="1" dirty="0"/>
              <a:t>is your Magical </a:t>
            </a:r>
            <a:r>
              <a:rPr lang="en-GB" sz="2500" b="1" dirty="0" smtClean="0"/>
              <a:t>Unicorn</a:t>
            </a:r>
            <a:r>
              <a:rPr lang="en-GB" sz="2500" dirty="0" smtClean="0"/>
              <a:t/>
            </a:r>
            <a:br>
              <a:rPr lang="en-GB" sz="2500" dirty="0" smtClean="0"/>
            </a:br>
            <a:r>
              <a:rPr lang="en-GB" sz="2500" i="1" dirty="0" smtClean="0"/>
              <a:t>Your </a:t>
            </a:r>
            <a:r>
              <a:rPr lang="en-GB" sz="2500" i="1" dirty="0"/>
              <a:t>Body does not lie! 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51" y="2492896"/>
            <a:ext cx="2673498" cy="2673498"/>
          </a:xfrm>
        </p:spPr>
      </p:pic>
      <p:sp>
        <p:nvSpPr>
          <p:cNvPr id="7" name="Rectangle 6"/>
          <p:cNvSpPr/>
          <p:nvPr/>
        </p:nvSpPr>
        <p:spPr>
          <a:xfrm>
            <a:off x="-7516" y="5432325"/>
            <a:ext cx="9144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Charlotte D Blignaut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634432"/>
            <a:ext cx="2475172" cy="1984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34432"/>
            <a:ext cx="2651191" cy="19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91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68884" y="5517232"/>
            <a:ext cx="29890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4000" b="1" dirty="0" smtClean="0"/>
              <a:t>Sacral/Navel </a:t>
            </a:r>
            <a:endParaRPr lang="en-ZA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144" y="566266"/>
            <a:ext cx="4419600" cy="4933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cut/>
      </p:transition>
    </mc:Choice>
    <mc:Fallback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15816" y="5157192"/>
            <a:ext cx="33894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4800" b="1" dirty="0" smtClean="0"/>
              <a:t>Solar  Plexus</a:t>
            </a:r>
            <a:endParaRPr lang="en-ZA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052" y="535856"/>
            <a:ext cx="4922982" cy="4176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cut/>
      </p:transition>
    </mc:Choice>
    <mc:Fallback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77273" y="5661248"/>
            <a:ext cx="33894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4800" b="1" dirty="0" smtClean="0"/>
              <a:t>Solar  Plexus</a:t>
            </a:r>
            <a:endParaRPr lang="en-ZA" sz="4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4875"/>
            <a:ext cx="5328592" cy="54973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cut/>
      </p:transition>
    </mc:Choice>
    <mc:Fallback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8596" y="4686424"/>
            <a:ext cx="83582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sz="4800" b="1" dirty="0" smtClean="0"/>
              <a:t>Your Heart - Voice of your Body</a:t>
            </a:r>
            <a:endParaRPr lang="en-ZA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827" y="188640"/>
            <a:ext cx="4497784" cy="4497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cut/>
      </p:transition>
    </mc:Choice>
    <mc:Fallback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79912" y="5696396"/>
            <a:ext cx="16193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800" b="1" dirty="0"/>
              <a:t>Heart</a:t>
            </a:r>
            <a:endParaRPr lang="en-ZA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692696"/>
            <a:ext cx="4608512" cy="4608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cut/>
      </p:transition>
    </mc:Choice>
    <mc:Fallback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85524" y="5373216"/>
            <a:ext cx="18345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4800" dirty="0"/>
              <a:t>Throat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56" y="980728"/>
            <a:ext cx="5651685" cy="3735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cut/>
      </p:transition>
    </mc:Choice>
    <mc:Fallback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63069" y="5589240"/>
            <a:ext cx="18738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4800" b="1" dirty="0">
                <a:solidFill>
                  <a:schemeClr val="bg1"/>
                </a:solidFill>
              </a:rPr>
              <a:t>Throat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836712"/>
            <a:ext cx="4116291" cy="42150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cut/>
      </p:transition>
    </mc:Choice>
    <mc:Fallback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47864" y="5517232"/>
            <a:ext cx="2057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4800" b="1" dirty="0"/>
              <a:t>3rd</a:t>
            </a:r>
            <a:r>
              <a:rPr lang="en-ZA" sz="4800" dirty="0"/>
              <a:t> </a:t>
            </a:r>
            <a:r>
              <a:rPr lang="en-ZA" sz="4800" b="1" dirty="0"/>
              <a:t>Eye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7392" r="5547" b="10065"/>
          <a:stretch/>
        </p:blipFill>
        <p:spPr>
          <a:xfrm>
            <a:off x="2349162" y="260648"/>
            <a:ext cx="4281396" cy="494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cut/>
      </p:transition>
    </mc:Choice>
    <mc:Fallback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86432" y="5733256"/>
            <a:ext cx="2057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4800" b="1" dirty="0"/>
              <a:t>3rd Eye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86" y="-243408"/>
            <a:ext cx="6980405" cy="5817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cut/>
      </p:transition>
    </mc:Choice>
    <mc:Fallback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0660" y="5607277"/>
            <a:ext cx="18398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4800" b="1" dirty="0"/>
              <a:t>Crown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524" y="236916"/>
            <a:ext cx="5617021" cy="4851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cut/>
      </p:transition>
    </mc:Choice>
    <mc:Fallback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80528" y="2492896"/>
            <a:ext cx="3528392" cy="288032"/>
          </a:xfrm>
        </p:spPr>
        <p:txBody>
          <a:bodyPr>
            <a:normAutofit fontScale="90000"/>
          </a:bodyPr>
          <a:lstStyle/>
          <a:p>
            <a:pPr lvl="0"/>
            <a:r>
              <a:rPr lang="en-ZA" dirty="0"/>
              <a:t/>
            </a:r>
            <a:br>
              <a:rPr lang="en-ZA" dirty="0"/>
            </a:br>
            <a:r>
              <a:rPr lang="en-ZA" dirty="0" smtClean="0"/>
              <a:t/>
            </a:r>
            <a:br>
              <a:rPr lang="en-ZA" dirty="0" smtClean="0"/>
            </a:br>
            <a:endParaRPr lang="en-ZA" dirty="0"/>
          </a:p>
        </p:txBody>
      </p:sp>
      <p:sp>
        <p:nvSpPr>
          <p:cNvPr id="7" name="Rectangle 6"/>
          <p:cNvSpPr/>
          <p:nvPr/>
        </p:nvSpPr>
        <p:spPr>
          <a:xfrm>
            <a:off x="2152263" y="5762540"/>
            <a:ext cx="45942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3600" b="1" dirty="0"/>
              <a:t>Your Body Does not Lie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332656"/>
            <a:ext cx="436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#</a:t>
            </a:r>
            <a:r>
              <a:rPr lang="en-GB" sz="3600" b="1" dirty="0" smtClean="0"/>
              <a:t>Body4Brains</a:t>
            </a:r>
            <a:endParaRPr lang="en-GB" sz="36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18"/>
          <a:stretch/>
        </p:blipFill>
        <p:spPr>
          <a:xfrm>
            <a:off x="1115616" y="1196752"/>
            <a:ext cx="6667500" cy="19366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96752"/>
            <a:ext cx="6667500" cy="43053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cut/>
      </p:transition>
    </mc:Choice>
    <mc:Fallback>
      <p:transition advClick="0" advTm="20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DCAC"/>
            </a:gs>
            <a:gs pos="12000">
              <a:srgbClr val="E6D78A"/>
            </a:gs>
            <a:gs pos="30000">
              <a:srgbClr val="C7AC4C"/>
            </a:gs>
            <a:gs pos="45000">
              <a:srgbClr val="E6D78A"/>
            </a:gs>
            <a:gs pos="77000">
              <a:srgbClr val="C7AC4C"/>
            </a:gs>
            <a:gs pos="100000">
              <a:srgbClr val="E6DCA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35896" y="5440980"/>
            <a:ext cx="18398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4800" b="1" dirty="0"/>
              <a:t>Crown</a:t>
            </a:r>
            <a:endParaRPr lang="en-ZA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76" y="476671"/>
            <a:ext cx="7704856" cy="4532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cut/>
      </p:transition>
    </mc:Choice>
    <mc:Fallback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589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1641" y="5644405"/>
            <a:ext cx="6552728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b="1" dirty="0" smtClean="0"/>
              <a:t>www.charlottedblignaut.co.za</a:t>
            </a:r>
          </a:p>
          <a:p>
            <a:pPr algn="ctr"/>
            <a:r>
              <a:rPr lang="en-GB" sz="1600" b="1" dirty="0"/>
              <a:t>#</a:t>
            </a:r>
            <a:r>
              <a:rPr lang="en-GB" sz="1600" b="1" dirty="0" smtClean="0"/>
              <a:t>body4brains   @body4brains   #inspire2transform   @inspire2transform</a:t>
            </a:r>
            <a:endParaRPr lang="en-GB" sz="1600" b="1" dirty="0" smtClean="0"/>
          </a:p>
          <a:p>
            <a:pPr algn="ctr"/>
            <a:r>
              <a:rPr lang="en-GB" sz="1600" b="1" i="1" dirty="0" smtClean="0"/>
              <a:t>#</a:t>
            </a:r>
            <a:r>
              <a:rPr lang="en-GB" sz="1600" b="1" i="1" dirty="0" smtClean="0"/>
              <a:t>YourHiddenGeniusSuperPower</a:t>
            </a:r>
            <a:endParaRPr lang="en-GB" sz="1600" b="1" i="1" dirty="0"/>
          </a:p>
          <a:p>
            <a:pPr algn="ctr"/>
            <a:r>
              <a:rPr lang="en-GB" sz="1600" b="1" i="1" dirty="0" smtClean="0"/>
              <a:t>is </a:t>
            </a:r>
            <a:r>
              <a:rPr lang="en-GB" sz="1600" b="1" i="1" dirty="0" smtClean="0"/>
              <a:t>your Magical Unicorn, Your Body does not lie.</a:t>
            </a:r>
          </a:p>
          <a:p>
            <a:endParaRPr lang="en-GB" sz="1600" b="1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cut/>
      </p:transition>
    </mc:Choice>
    <mc:Fallback>
      <p:transition advClick="0" advTm="20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IMG-20190125-WA00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9298" y="235621"/>
            <a:ext cx="7601499" cy="5339126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cut/>
      </p:transition>
    </mc:Choice>
    <mc:Fallback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79" y="2229906"/>
            <a:ext cx="5111357" cy="35004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04664"/>
            <a:ext cx="3767957" cy="23574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cut/>
      </p:transition>
    </mc:Choice>
    <mc:Fallback>
      <p:transition advClick="0" advTm="20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7224" y="620688"/>
            <a:ext cx="721523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sz="3600" b="1" dirty="0" smtClean="0"/>
              <a:t>Energy Centre or Chakras</a:t>
            </a:r>
          </a:p>
          <a:p>
            <a:pPr algn="ctr"/>
            <a:r>
              <a:rPr lang="en-ZA" sz="3600" dirty="0" smtClean="0"/>
              <a:t>Your Shields of Info &amp; Protection</a:t>
            </a:r>
          </a:p>
          <a:p>
            <a:pPr algn="ctr"/>
            <a:r>
              <a:rPr lang="en-ZA" sz="2800" dirty="0" smtClean="0"/>
              <a:t>Breathe into each, with Intentional Mindfulness</a:t>
            </a:r>
            <a:endParaRPr lang="en-ZA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996"/>
          <a:stretch/>
        </p:blipFill>
        <p:spPr>
          <a:xfrm>
            <a:off x="857224" y="2143116"/>
            <a:ext cx="7358114" cy="22145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cut/>
      </p:transition>
    </mc:Choice>
    <mc:Fallback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11760" y="4549676"/>
            <a:ext cx="38701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ZA" dirty="0" smtClean="0"/>
          </a:p>
          <a:p>
            <a:pPr lvl="0"/>
            <a:endParaRPr lang="en-ZA" dirty="0"/>
          </a:p>
          <a:p>
            <a:pPr lvl="0"/>
            <a:endParaRPr lang="en-ZA" dirty="0" smtClean="0"/>
          </a:p>
          <a:p>
            <a:pPr lvl="0"/>
            <a:endParaRPr lang="en-ZA" dirty="0"/>
          </a:p>
          <a:p>
            <a:pPr lvl="0"/>
            <a:endParaRPr lang="en-Z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78" y="2204864"/>
            <a:ext cx="7397622" cy="3312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23848"/>
            <a:ext cx="3006080" cy="1798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cut/>
      </p:transition>
    </mc:Choice>
    <mc:Fallback>
      <p:transition advClick="0" advTm="20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59222" y="3244334"/>
            <a:ext cx="625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dirty="0"/>
              <a:t>Root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2"/>
          <a:stretch/>
        </p:blipFill>
        <p:spPr>
          <a:xfrm>
            <a:off x="0" y="0"/>
            <a:ext cx="9144000" cy="50851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1" t="57192" r="861" b="-1"/>
          <a:stretch/>
        </p:blipFill>
        <p:spPr>
          <a:xfrm>
            <a:off x="2843808" y="5085185"/>
            <a:ext cx="3666308" cy="1772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cut/>
      </p:transition>
    </mc:Choice>
    <mc:Fallback>
      <p:transition advClick="0" advTm="20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25669" y="5805264"/>
            <a:ext cx="13646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4800" dirty="0"/>
              <a:t>Root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6632"/>
            <a:ext cx="5544616" cy="55446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cut/>
      </p:transition>
    </mc:Choice>
    <mc:Fallback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37727" y="5721519"/>
            <a:ext cx="35518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4800" b="1" dirty="0" smtClean="0"/>
              <a:t>Sacral/Navel </a:t>
            </a:r>
            <a:endParaRPr lang="en-ZA" sz="4800" b="1" dirty="0"/>
          </a:p>
        </p:txBody>
      </p:sp>
      <p:pic>
        <p:nvPicPr>
          <p:cNvPr id="2050" name="Picture 2" descr="C:\Users\User\Desktop\IMG_20190203_13594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488" y="500042"/>
            <a:ext cx="3314700" cy="48387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cut/>
      </p:transition>
    </mc:Choice>
    <mc:Fallback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|11.1|1.3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7030A0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</TotalTime>
  <Words>76</Words>
  <Application>Microsoft Office PowerPoint</Application>
  <PresentationFormat>On-screen Show (4:3)</PresentationFormat>
  <Paragraphs>30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#bodyforbrains  Your Body, Your Magnificence, Your Brain! Your Hidden Genius Super Power is your Magical Unicorn Your Body does not lie!  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#body4brains  @Body4brains @inspire2transform  #inspire2transform   Your Body Does not Lie</dc:title>
  <dc:creator>User</dc:creator>
  <cp:lastModifiedBy>Gavin Kennedy</cp:lastModifiedBy>
  <cp:revision>47</cp:revision>
  <dcterms:created xsi:type="dcterms:W3CDTF">2019-01-28T17:53:01Z</dcterms:created>
  <dcterms:modified xsi:type="dcterms:W3CDTF">2019-03-20T09:09:53Z</dcterms:modified>
</cp:coreProperties>
</file>